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1095 </a:t>
            </a:r>
            <a:r>
              <a:rPr lang="uz-Cyrl-UZ" sz="1200" dirty="0" smtClean="0">
                <a:solidFill>
                  <a:srgbClr val="00206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т</a:t>
            </a:r>
            <a:endParaRPr lang="ru-RU" sz="105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728384" y="5092059"/>
            <a:ext cx="615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467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16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79959" y="5504508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 smtClean="0">
                <a:solidFill>
                  <a:srgbClr val="C00000"/>
                </a:solidFill>
                <a:latin typeface="Bahnschrift SemiBold SemiConden" pitchFamily="34" charset="0"/>
              </a:rPr>
              <a:t>1,2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МЛРД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47216" y="1128749"/>
            <a:ext cx="18054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000" dirty="0">
                <a:solidFill>
                  <a:schemeClr val="bg1"/>
                </a:solidFill>
              </a:rPr>
              <a:t>Қуритилган мева</a:t>
            </a:r>
            <a:endParaRPr lang="uz-Cyrl-UZ" sz="2000" dirty="0" smtClean="0">
              <a:solidFill>
                <a:schemeClr val="bg1"/>
              </a:solidFill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Қуритилган меваларни тайёрлаш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”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0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ru-RU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527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080942" y="2566543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18,5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21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15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350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66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800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07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12" name="Picture 2" descr="ÐÐ¾ÑÐ¾Ð¶ÐµÐµ Ð¸Ð·Ð¾Ð±ÑÐ°Ð¶ÐµÐ½Ð¸Ðµ">
            <a:extLst>
              <a:ext uri="{FF2B5EF4-FFF2-40B4-BE49-F238E27FC236}">
                <a16:creationId xmlns:a16="http://schemas.microsoft.com/office/drawing/2014/main" id="{A4C558C1-AAA1-41FA-B8FD-6B9C6E10A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69669" y="2204235"/>
            <a:ext cx="1642578" cy="16915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UzTrade AQShga 500 ming dollarlik quritilgan meva-sabzavot mahsulotlari  yetkazib berad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78" y="4298712"/>
            <a:ext cx="2658722" cy="21840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Quritilgan mevalar haqida haqiqat / Olamsport.com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032" y="4393403"/>
            <a:ext cx="2646801" cy="21319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5468</TotalTime>
  <Words>119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564</cp:revision>
  <dcterms:created xsi:type="dcterms:W3CDTF">2020-12-11T07:51:35Z</dcterms:created>
  <dcterms:modified xsi:type="dcterms:W3CDTF">2021-08-04T09:14:52Z</dcterms:modified>
</cp:coreProperties>
</file>