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8/4/2021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uz-Cyrl-UZ" sz="1100" b="1" i="1" dirty="0" smtClean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Наманган вилояти</a:t>
            </a:r>
            <a:endParaRPr lang="ru-RU" sz="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endParaRPr lang="en-US" sz="11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Лойиханинг ишлаб </a:t>
            </a:r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чиқариш қуввати</a:t>
            </a:r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йилига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z-Cyrl-UZ" sz="11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SemiConden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1095 </a:t>
            </a:r>
            <a:r>
              <a:rPr lang="uz-Cyrl-UZ" sz="1200" dirty="0" smtClean="0">
                <a:solidFill>
                  <a:srgbClr val="002060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т</a:t>
            </a:r>
            <a:endParaRPr lang="ru-RU" sz="105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 smtClean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 smtClean="0">
              <a:solidFill>
                <a:schemeClr val="bg1"/>
              </a:solidFill>
            </a:endParaRPr>
          </a:p>
          <a:p>
            <a:pPr algn="ctr" fontAlgn="base"/>
            <a:endParaRPr lang="ru-RU" sz="1400" dirty="0" smtClean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Ўз маблағи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Банк кредити</a:t>
            </a:r>
            <a:r>
              <a:rPr lang="en-US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728384" y="5092059"/>
            <a:ext cx="615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467  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829644" y="6323606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0,0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10005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16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 smtClean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 smtClean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 smtClean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679959" y="5504508"/>
            <a:ext cx="5614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2000" dirty="0" smtClean="0">
                <a:solidFill>
                  <a:srgbClr val="C00000"/>
                </a:solidFill>
                <a:latin typeface="Bahnschrift SemiBold SemiConden" pitchFamily="34" charset="0"/>
              </a:rPr>
              <a:t>1,2</a:t>
            </a:r>
            <a:endParaRPr lang="ru-RU" sz="2000" dirty="0"/>
          </a:p>
        </p:txBody>
      </p:sp>
      <p:sp>
        <p:nvSpPr>
          <p:cNvPr id="171" name="Прямоугольник 170"/>
          <p:cNvSpPr/>
          <p:nvPr/>
        </p:nvSpPr>
        <p:spPr>
          <a:xfrm>
            <a:off x="5946644" y="5571050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latin typeface="Bahnschrift SemiBold SemiConden" pitchFamily="34" charset="0"/>
              </a:rPr>
              <a:t>  </a:t>
            </a:r>
            <a:r>
              <a:rPr lang="uz-Cyrl-UZ" sz="12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МЛРД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099606" y="5139649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47216" y="1128749"/>
            <a:ext cx="18054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2000" dirty="0">
                <a:solidFill>
                  <a:schemeClr val="bg1"/>
                </a:solidFill>
              </a:rPr>
              <a:t>Қуритилган мева</a:t>
            </a:r>
            <a:endParaRPr lang="uz-Cyrl-UZ" sz="2000" dirty="0" smtClean="0">
              <a:solidFill>
                <a:schemeClr val="bg1"/>
              </a:solidFill>
            </a:endParaRPr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 smtClean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584332" y="76761"/>
            <a:ext cx="6201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dirty="0" smtClean="0">
                <a:latin typeface="Times New Roman" pitchFamily="18" charset="0"/>
                <a:cs typeface="Times New Roman" pitchFamily="18" charset="0"/>
              </a:rPr>
              <a:t>Қуритилган меваларни тайёрлаш</a:t>
            </a:r>
            <a:r>
              <a:rPr lang="en-US" b="1" dirty="0" smtClean="0">
                <a:solidFill>
                  <a:srgbClr val="002060"/>
                </a:solidFill>
                <a:latin typeface="Arial"/>
                <a:cs typeface="Arial"/>
              </a:rPr>
              <a:t>”</a:t>
            </a:r>
            <a:endParaRPr lang="ru-RU" b="1" dirty="0" smtClean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39447" y="27542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353423" y="1864271"/>
            <a:ext cx="739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5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йил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9204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r>
              <a:rPr lang="ru-RU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527</a:t>
            </a:r>
            <a:r>
              <a:rPr lang="uz-Cyrl-UZ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млн</a:t>
            </a:r>
          </a:p>
          <a:p>
            <a:r>
              <a:rPr lang="uz-Cyrl-UZ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 smtClean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 smtClean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080942" y="2566543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Bahnschrift SemiBold SemiConden" pitchFamily="34" charset="0"/>
              </a:rPr>
              <a:t>18,5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%</a:t>
            </a:r>
            <a:endParaRPr lang="ru-RU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188654" y="2841539"/>
            <a:ext cx="111267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Инвестиция қайтими (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ROI)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319336" y="3248145"/>
            <a:ext cx="670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ru-RU" dirty="0" smtClean="0">
                <a:solidFill>
                  <a:srgbClr val="C00000"/>
                </a:solidFill>
                <a:latin typeface="Bahnschrift SemiBold SemiConden" pitchFamily="34" charset="0"/>
              </a:rPr>
              <a:t>21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 smtClean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 smtClean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10150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350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млн.</a:t>
            </a:r>
          </a:p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 smtClean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Бошқа харажатлар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9669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800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млн.</a:t>
            </a:r>
          </a:p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9076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smtClean="0">
                <a:solidFill>
                  <a:srgbClr val="C00000"/>
                </a:solidFill>
                <a:latin typeface="Bahnschrift SemiBold SemiConden" pitchFamily="34" charset="0"/>
              </a:rPr>
              <a:t>5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0</a:t>
            </a:r>
            <a:r>
              <a:rPr lang="uz-Cyrl-UZ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млн.</a:t>
            </a:r>
          </a:p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1026" name="Picture 2" descr="Namangan Travel Guide, Travel Attractions Namangan, Things to do in Namangan,  Map of Namangan, Weather in Namangan and Travel Reports for Namanga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848" y="1645500"/>
            <a:ext cx="1225205" cy="12252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0" name="Picture 6" descr="IT park with an innovative school to be built in Namanga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712" y="3098338"/>
            <a:ext cx="1225853" cy="114287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102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195688" y="2843128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pic>
        <p:nvPicPr>
          <p:cNvPr id="112" name="Picture 2" descr="ÐÐ¾ÑÐ¾Ð¶ÐµÐµ Ð¸Ð·Ð¾Ð±ÑÐ°Ð¶ÐµÐ½Ð¸Ðµ">
            <a:extLst>
              <a:ext uri="{FF2B5EF4-FFF2-40B4-BE49-F238E27FC236}">
                <a16:creationId xmlns:a16="http://schemas.microsoft.com/office/drawing/2014/main" id="{A4C558C1-AAA1-41FA-B8FD-6B9C6E10A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69669" y="2204235"/>
            <a:ext cx="1642578" cy="16915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UzTrade AQShga 500 ming dollarlik quritilgan meva-sabzavot mahsulotlari  yetkazib beradi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78" y="4298712"/>
            <a:ext cx="2658722" cy="21840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Quritilgan mevalar haqida haqiqat / Olamsport.com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5032" y="4393403"/>
            <a:ext cx="2646801" cy="21319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5468</TotalTime>
  <Words>119</Words>
  <Application>Microsoft Office PowerPoint</Application>
  <PresentationFormat>Широкоэкранный</PresentationFormat>
  <Paragraphs>43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맑은 고딕</vt:lpstr>
      <vt:lpstr>Arial</vt:lpstr>
      <vt:lpstr>Bahnschrift SemiBold SemiConden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admin</cp:lastModifiedBy>
  <cp:revision>564</cp:revision>
  <dcterms:created xsi:type="dcterms:W3CDTF">2020-12-11T07:51:35Z</dcterms:created>
  <dcterms:modified xsi:type="dcterms:W3CDTF">2021-08-04T09:14:52Z</dcterms:modified>
</cp:coreProperties>
</file>